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84" r:id="rId3"/>
    <p:sldId id="285" r:id="rId4"/>
    <p:sldId id="287" r:id="rId5"/>
    <p:sldId id="286" r:id="rId6"/>
    <p:sldId id="296" r:id="rId7"/>
    <p:sldId id="292" r:id="rId8"/>
    <p:sldId id="294" r:id="rId9"/>
    <p:sldId id="295" r:id="rId10"/>
    <p:sldId id="29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38" clrIdx="0"/>
  <p:cmAuthor id="2" name="DUKYOON" initials="D" lastIdx="1" clrIdx="1"/>
  <p:cmAuthor id="3" name="신강식" initials="신" lastIdx="2" clrIdx="2"/>
  <p:cmAuthor id="4" name="강동현" initials="강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B91E0-FBD9-49FF-9770-6A5E58CC743D}" v="17" dt="2023-09-12T12:15:06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4">
    <p:pos x="7405" y="195"/>
    <p:text>이미지와 도형을 겹쳐 올린 후, 이미지 선택 → Shift 누른 상태에서 도형 선택 → 도형 병합 → 교차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1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2023-10-17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eqnxeoJqA" TargetMode="External"/><Relationship Id="rId2" Type="http://schemas.openxmlformats.org/officeDocument/2006/relationships/hyperlink" Target="https://github.com/onehana1/2dgp_project1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CSMsfHXL-eI" TargetMode="External"/><Relationship Id="rId7" Type="http://schemas.openxmlformats.org/officeDocument/2006/relationships/image" Target="../media/image5.jpeg"/><Relationship Id="rId2" Type="http://schemas.openxmlformats.org/officeDocument/2006/relationships/hyperlink" Target="https://github.com/Leesiw/StarGi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3XDPq2JSzI" TargetMode="External"/><Relationship Id="rId2" Type="http://schemas.openxmlformats.org/officeDocument/2006/relationships/hyperlink" Target="https://github.com/onehana1/Game-Eng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PcOmB9gkDo" TargetMode="External"/><Relationship Id="rId2" Type="http://schemas.openxmlformats.org/officeDocument/2006/relationships/hyperlink" Target="https://github.com/onehana1/Android-Gam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TUcqYuJbU" TargetMode="External"/><Relationship Id="rId2" Type="http://schemas.openxmlformats.org/officeDocument/2006/relationships/hyperlink" Target="https://github.com/Leesiw/scriptlang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7FED56-622A-D775-8AB0-E5F2A67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30" y="661106"/>
            <a:ext cx="6123796" cy="239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502722" y="1115699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1DB46-A86C-F945-0983-D06EF288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26" y="1887518"/>
            <a:ext cx="1911400" cy="2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98791" y="1465999"/>
            <a:ext cx="4077057" cy="3314499"/>
            <a:chOff x="7913031" y="1623794"/>
            <a:chExt cx="4077057" cy="2377147"/>
          </a:xfrm>
        </p:grpSpPr>
        <p:grpSp>
          <p:nvGrpSpPr>
            <p:cNvPr id="7" name="그룹 6"/>
            <p:cNvGrpSpPr/>
            <p:nvPr/>
          </p:nvGrpSpPr>
          <p:grpSpPr>
            <a:xfrm>
              <a:off x="7913031" y="1623794"/>
              <a:ext cx="4077057" cy="1106526"/>
              <a:chOff x="7913031" y="1623794"/>
              <a:chExt cx="4077057" cy="1106526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913031" y="1623794"/>
                <a:ext cx="4077057" cy="224733"/>
                <a:chOff x="8128931" y="1572994"/>
                <a:chExt cx="4077057" cy="224733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128931" y="1572994"/>
                  <a:ext cx="364908" cy="218458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01</a:t>
                  </a:r>
                  <a:endParaRPr lang="ko-KR" altLang="en-US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457247" y="1572994"/>
                  <a:ext cx="3748741" cy="224733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/>
                      <a:ea typeface="나눔스퀘어라운드 Bold"/>
                    </a:defRPr>
                  </a:lvl1pPr>
                </a:lstStyle>
                <a:p>
                  <a:pPr lvl="0">
                    <a:defRPr/>
                  </a:pP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팀 프로젝트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8241348" y="2080782"/>
                <a:ext cx="2398791" cy="64953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C++ 11, Lua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DirectX 12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IOCP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)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913031" y="3385226"/>
              <a:ext cx="3967210" cy="615715"/>
              <a:chOff x="7913031" y="3401002"/>
              <a:chExt cx="3967210" cy="61571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7913031" y="3401002"/>
                <a:ext cx="3967210" cy="202659"/>
                <a:chOff x="8128931" y="1883550"/>
                <a:chExt cx="3967210" cy="202659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128931" y="1883550"/>
                  <a:ext cx="336333" cy="19900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02</a:t>
                  </a:r>
                  <a:endParaRPr lang="ko-KR" altLang="en-US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8457248" y="1883550"/>
                  <a:ext cx="3638893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게임엔진 프로그래밍 </a:t>
                  </a:r>
                  <a:r>
                    <a:rPr lang="en-US" altLang="ko-KR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– </a:t>
                  </a: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개인 프로젝트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241347" y="3838537"/>
                <a:ext cx="1493917" cy="17818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Unreal5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42710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109" y="4199307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009383-BFEC-7D54-FA82-D3DC7789669B}"/>
              </a:ext>
            </a:extLst>
          </p:cNvPr>
          <p:cNvGrpSpPr/>
          <p:nvPr/>
        </p:nvGrpSpPr>
        <p:grpSpPr>
          <a:xfrm>
            <a:off x="7126001" y="1465999"/>
            <a:ext cx="4077057" cy="1094871"/>
            <a:chOff x="7913031" y="1623794"/>
            <a:chExt cx="4077057" cy="7852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D4E184C-85B8-AE41-52F2-04A5F655C257}"/>
                </a:ext>
              </a:extLst>
            </p:cNvPr>
            <p:cNvGrpSpPr/>
            <p:nvPr/>
          </p:nvGrpSpPr>
          <p:grpSpPr>
            <a:xfrm>
              <a:off x="7913031" y="1623794"/>
              <a:ext cx="4077057" cy="224733"/>
              <a:chOff x="8128931" y="1572994"/>
              <a:chExt cx="4077057" cy="2247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251C62-BF5B-4341-DC8F-4B811D6790AE}"/>
                  </a:ext>
                </a:extLst>
              </p:cNvPr>
              <p:cNvSpPr txBox="1"/>
              <p:nvPr/>
            </p:nvSpPr>
            <p:spPr>
              <a:xfrm>
                <a:off x="8128931" y="1572994"/>
                <a:ext cx="323857" cy="2247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03</a:t>
                </a:r>
                <a:endParaRPr lang="ko-KR" altLang="en-US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2BD06A-3263-8254-7273-B7D3087CA886}"/>
                  </a:ext>
                </a:extLst>
              </p:cNvPr>
              <p:cNvSpPr txBox="1"/>
              <p:nvPr/>
            </p:nvSpPr>
            <p:spPr>
              <a:xfrm>
                <a:off x="8457247" y="1572994"/>
                <a:ext cx="3748741" cy="224733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스퀘어라운드 Bold"/>
                    <a:ea typeface="나눔스퀘어라운드 Bold"/>
                  </a:defRPr>
                </a:lvl1pPr>
              </a:lstStyle>
              <a:p>
                <a:pPr lvl="0">
                  <a:defRPr/>
                </a:pPr>
                <a:r>
                  <a:rPr lang="ko-KR" altLang="en-US" sz="1800" kern="100" spc="-40">
                    <a:solidFill>
                      <a:schemeClr val="tx1"/>
                    </a:solidFill>
                    <a:latin typeface="Pretendard Medium"/>
                    <a:ea typeface="Pretendard Medium"/>
                  </a:rPr>
                  <a:t>스마트폰 게임 프로그래밍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598018-9478-F061-1752-A90E3993AB46}"/>
                </a:ext>
              </a:extLst>
            </p:cNvPr>
            <p:cNvSpPr txBox="1"/>
            <p:nvPr/>
          </p:nvSpPr>
          <p:spPr>
            <a:xfrm>
              <a:off x="8241348" y="2080782"/>
              <a:ext cx="1670380" cy="32825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안드로이드 스튜디오</a:t>
              </a:r>
              <a:endPara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endParaRPr>
            </a:p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5DB6FD-22C7-0EF4-4584-411ADB5544E8}"/>
              </a:ext>
            </a:extLst>
          </p:cNvPr>
          <p:cNvGrpSpPr/>
          <p:nvPr/>
        </p:nvGrpSpPr>
        <p:grpSpPr>
          <a:xfrm>
            <a:off x="7087933" y="4297264"/>
            <a:ext cx="3967210" cy="846150"/>
            <a:chOff x="7913031" y="3806987"/>
            <a:chExt cx="3967210" cy="6068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49D44E8-5B64-A198-BBA2-402118E34842}"/>
                </a:ext>
              </a:extLst>
            </p:cNvPr>
            <p:cNvGrpSpPr/>
            <p:nvPr/>
          </p:nvGrpSpPr>
          <p:grpSpPr>
            <a:xfrm>
              <a:off x="7913031" y="3806987"/>
              <a:ext cx="3967210" cy="202661"/>
              <a:chOff x="8128931" y="2289535"/>
              <a:chExt cx="3967210" cy="2026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900B1-F0A5-1D97-15EA-825C1CE9AF40}"/>
                  </a:ext>
                </a:extLst>
              </p:cNvPr>
              <p:cNvSpPr txBox="1"/>
              <p:nvPr/>
            </p:nvSpPr>
            <p:spPr>
              <a:xfrm>
                <a:off x="8128931" y="2289536"/>
                <a:ext cx="298209" cy="20266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05</a:t>
                </a:r>
                <a:endParaRPr lang="ko-KR" altLang="en-US"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21D75-9B92-8A27-4496-CA37EF9BCD38}"/>
                  </a:ext>
                </a:extLst>
              </p:cNvPr>
              <p:cNvSpPr txBox="1"/>
              <p:nvPr/>
            </p:nvSpPr>
            <p:spPr>
              <a:xfrm>
                <a:off x="8457248" y="2289535"/>
                <a:ext cx="3638893" cy="20265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2D</a:t>
                </a:r>
                <a:r>
                  <a:rPr lang="ko-KR" altLang="en-US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 프로그래밍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4A73C-60A1-E39D-D3C0-ABB1A871B6CC}"/>
                </a:ext>
              </a:extLst>
            </p:cNvPr>
            <p:cNvSpPr txBox="1"/>
            <p:nvPr/>
          </p:nvSpPr>
          <p:spPr>
            <a:xfrm>
              <a:off x="8241347" y="4244523"/>
              <a:ext cx="1413707" cy="16932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사용언어</a:t>
              </a: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: Python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B6EE26-FD59-B2B8-8A21-3404F5183EB9}"/>
              </a:ext>
            </a:extLst>
          </p:cNvPr>
          <p:cNvSpPr txBox="1"/>
          <p:nvPr/>
        </p:nvSpPr>
        <p:spPr>
          <a:xfrm>
            <a:off x="745431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EB1F74-64CF-664B-0CDB-46D91393932A}"/>
              </a:ext>
            </a:extLst>
          </p:cNvPr>
          <p:cNvSpPr txBox="1"/>
          <p:nvPr/>
        </p:nvSpPr>
        <p:spPr>
          <a:xfrm>
            <a:off x="7348074" y="4585041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0CC44D-62C1-1876-64A7-27DC06EF7E5C}"/>
              </a:ext>
            </a:extLst>
          </p:cNvPr>
          <p:cNvSpPr txBox="1"/>
          <p:nvPr/>
        </p:nvSpPr>
        <p:spPr>
          <a:xfrm>
            <a:off x="7087933" y="2999817"/>
            <a:ext cx="298209" cy="282573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04</a:t>
            </a:r>
            <a:endParaRPr lang="ko-KR" altLang="en-US" sz="16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/>
              <a:ea typeface="Pretendard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16365C-54B7-A150-BAE9-2F5068C495C4}"/>
              </a:ext>
            </a:extLst>
          </p:cNvPr>
          <p:cNvSpPr txBox="1"/>
          <p:nvPr/>
        </p:nvSpPr>
        <p:spPr>
          <a:xfrm>
            <a:off x="7454318" y="3001947"/>
            <a:ext cx="3638893" cy="282572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1600" kern="100" spc="-4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스크립트 언어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7D30C-8BC9-32E1-B7B9-FC2E44339391}"/>
              </a:ext>
            </a:extLst>
          </p:cNvPr>
          <p:cNvSpPr txBox="1"/>
          <p:nvPr/>
        </p:nvSpPr>
        <p:spPr>
          <a:xfrm>
            <a:off x="7454317" y="3612010"/>
            <a:ext cx="1413707" cy="236086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171450" lvl="0" indent="-171450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사용언어</a:t>
            </a:r>
            <a:r>
              <a: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: Python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1D234F-464E-D849-4EB3-50A5DEF9A120}"/>
              </a:ext>
            </a:extLst>
          </p:cNvPr>
          <p:cNvSpPr txBox="1"/>
          <p:nvPr/>
        </p:nvSpPr>
        <p:spPr>
          <a:xfrm>
            <a:off x="7454319" y="3301836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9325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5494791" cy="1394031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 보스 존재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스크립트를 통해 보스 상태 조정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보스 공격 패턴 존재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보스의 체력에 따라 다른 보스 패턴 실행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7150" y="2751827"/>
            <a:ext cx="2502833" cy="3556115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god_ai.lua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스킬 쿨타임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SHOT_COOL_TIME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MELEE1_COOL_TIME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MELEE2_COOL_TIME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HIT1_COOL_TIME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HIT2_COOL_TIME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ATTACK_COOL_TIME = 4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MOVE_COOL_TIME = 4</a:t>
            </a: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초기 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state = GodState.IDLE2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motion = GodState.IDLE2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MaxHp = 100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curHp = MaxHp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onappear = true</a:t>
            </a: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초기 위치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god_x = -15000   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god_y = -15000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god_z = -15000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87578" y="2741948"/>
            <a:ext cx="3295651" cy="4099002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AI 업데이트 함수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function updateGodAI(hp, bpx, bpy, bpz, elapsedTime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보스가 나타날 때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if state == GodState.IDLE2 then       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onappear then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appear(bpx, bpy, bpz)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onappear = false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기본상태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GodState.IDLE1 then   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idle(frameTime, bpx, bpy, bpz)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 보스의 체력이 0 이하일 때 죽음 상태 처리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GodState.DIE then   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curHp &lt;= 0 then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die()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보스가 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공격상태일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때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GodState.ATTACK then    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attack(frameTime)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end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보스의 다음 상태를 결정합니다.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nextState( bpx, bpy, bpz)</a:t>
            </a: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end</a:t>
            </a:r>
          </a:p>
        </p:txBody>
      </p:sp>
      <p:pic>
        <p:nvPicPr>
          <p:cNvPr id="2" name="그림 1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D839AD25-2559-757E-C3CE-E4E4763CD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741" y="3990417"/>
            <a:ext cx="2372534" cy="17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4454793" cy="56144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hlsl</a:t>
            </a: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을 사용한 불꽃 쉐이더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6479042" cy="851656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텍스쳐를 사용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알파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불꽃 색상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텍스쳐를 이동시켜서 불꽃이 타오르는 느낌을 줌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우주선 모델에서 불꽃을 붙일 곳을 읽어오고 불꽃 위치를 조정함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1633117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우주선 불꽃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6519" y="2226730"/>
            <a:ext cx="10525126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7861" y="3283424"/>
            <a:ext cx="3943350" cy="2965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A8631-314F-25B8-E268-0380D05C7314}"/>
              </a:ext>
            </a:extLst>
          </p:cNvPr>
          <p:cNvSpPr txBox="1"/>
          <p:nvPr/>
        </p:nvSpPr>
        <p:spPr>
          <a:xfrm>
            <a:off x="526519" y="2319149"/>
            <a:ext cx="6479042" cy="4268279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r>
              <a:rPr lang="en-US" altLang="ko-KR" sz="1100">
                <a:solidFill>
                  <a:srgbClr val="0000FF"/>
                </a:solidFill>
                <a:ea typeface="돋움체" panose="020B0609000101010101" pitchFamily="49" charset="-127"/>
              </a:rPr>
              <a:t>float4</a:t>
            </a:r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 PS_FIRE(VS_FIRE_OUTPUT input) : SV_TARGET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{</a:t>
            </a:r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noise1 = gtxtNoiseTexture.Sample(gssFIRE1, input.uv1);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noise2 = gtxtNoiseTexture.Sample(gssFIRE1, input.uv2);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noise3 = gtxtNoiseTexture.Sample(gssFIRE1, input.uv3);</a:t>
            </a:r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noise1 = (noise1 - 0.5f) * 2.0f; noise2 = (noise2 - 0.5f) * 2.0f; noise3 = (noise3 - 0.5f) * 2.0f;</a:t>
            </a:r>
          </a:p>
          <a:p>
            <a:endParaRPr lang="en-US" altLang="ko-KR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8000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100">
                <a:solidFill>
                  <a:srgbClr val="008000"/>
                </a:solidFill>
                <a:ea typeface="돋움체" panose="020B0609000101010101" pitchFamily="49" charset="-127"/>
              </a:rPr>
              <a:t>불꽃 색상 텍스쳐와 알파 텍스쳐를 흩뜨려진 노이즈 좌표에 따라 샘플링하여 불꽃 효과를 준다</a:t>
            </a:r>
            <a:endParaRPr lang="en-US" altLang="ko-KR" sz="1100">
              <a:solidFill>
                <a:srgbClr val="008000"/>
              </a:solidFill>
              <a:ea typeface="돋움체" panose="020B0609000101010101" pitchFamily="49" charset="-127"/>
            </a:endParaRPr>
          </a:p>
          <a:p>
            <a:r>
              <a:rPr lang="fr-FR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noise1.xy = noise1.xy * distortion1.xy;  </a:t>
            </a:r>
          </a:p>
          <a:p>
            <a:r>
              <a:rPr lang="fr-FR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noise2.xy = noise2.xy * distortion2.xy; </a:t>
            </a:r>
          </a:p>
          <a:p>
            <a:r>
              <a:rPr lang="fr-FR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noise3.xy = noise3.xy * distortion3.xy;</a:t>
            </a:r>
          </a:p>
          <a:p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finalNoise = noise1 + noise2 + noise3;</a:t>
            </a:r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perturb = ((1.0f - input.uv.y) * distortionScale) + distortionBias;</a:t>
            </a:r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noiseCoords.xy = (finalNoise.xy * perturb) + input.uv.xy;</a:t>
            </a:r>
          </a:p>
          <a:p>
            <a:r>
              <a:rPr lang="en-US" altLang="ko-KR" sz="1100">
                <a:solidFill>
                  <a:srgbClr val="008000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100">
                <a:solidFill>
                  <a:srgbClr val="008000"/>
                </a:solidFill>
                <a:ea typeface="돋움체" panose="020B0609000101010101" pitchFamily="49" charset="-127"/>
              </a:rPr>
              <a:t>샘플링을 </a:t>
            </a:r>
            <a:r>
              <a:rPr lang="en-US" altLang="ko-KR" sz="1100">
                <a:solidFill>
                  <a:srgbClr val="008000"/>
                </a:solidFill>
                <a:ea typeface="돋움체" panose="020B0609000101010101" pitchFamily="49" charset="-127"/>
              </a:rPr>
              <a:t>clamp</a:t>
            </a:r>
            <a:r>
              <a:rPr lang="ko-KR" altLang="en-US" sz="1100">
                <a:solidFill>
                  <a:srgbClr val="008000"/>
                </a:solidFill>
                <a:ea typeface="돋움체" panose="020B0609000101010101" pitchFamily="49" charset="-127"/>
              </a:rPr>
              <a:t>를 사용한다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fireColor = gtxtFIRETexture.Sample(gssFIRE2, noiseCoords.xy);</a:t>
            </a:r>
          </a:p>
          <a:p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8000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100">
                <a:solidFill>
                  <a:srgbClr val="008000"/>
                </a:solidFill>
                <a:ea typeface="돋움체" panose="020B0609000101010101" pitchFamily="49" charset="-127"/>
              </a:rPr>
              <a:t>불의 투명도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alphaColor = gtxtAlphaTexture.Sample(gssFIRE2, noiseCoords.xy);</a:t>
            </a:r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fireColor.a = alphaColor;</a:t>
            </a:r>
          </a:p>
          <a:p>
            <a:endParaRPr lang="ko-KR" altLang="en-US" sz="1100">
              <a:solidFill>
                <a:srgbClr val="000000"/>
              </a:solidFill>
              <a:ea typeface="돋움체" panose="020B0609000101010101" pitchFamily="49" charset="-127"/>
            </a:endParaRPr>
          </a:p>
          <a:p>
            <a:r>
              <a:rPr lang="en-US" altLang="ko-KR" sz="1100">
                <a:solidFill>
                  <a:srgbClr val="0000FF"/>
                </a:solidFill>
                <a:ea typeface="돋움체" panose="020B0609000101010101" pitchFamily="49" charset="-127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 fireColor;</a:t>
            </a:r>
          </a:p>
          <a:p>
            <a:r>
              <a:rPr lang="en-US" altLang="ko-KR" sz="1100">
                <a:solidFill>
                  <a:srgbClr val="000000"/>
                </a:solidFill>
                <a:ea typeface="돋움체" panose="020B0609000101010101" pitchFamily="49" charset="-127"/>
              </a:rPr>
              <a:t>}</a:t>
            </a:r>
            <a:endParaRPr lang="en-US" altLang="ko-KR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32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54553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3884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3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26" y="4122020"/>
            <a:ext cx="3372928" cy="15961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3856" y="913602"/>
            <a:ext cx="5697498" cy="2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0970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B5445B-A294-713D-62F6-C152A6F1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1112</Words>
  <Application>Microsoft Office PowerPoint</Application>
  <PresentationFormat>와이드스크린</PresentationFormat>
  <Paragraphs>261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Pretendard ExtraBold</vt:lpstr>
      <vt:lpstr>Pretendard ExtraLight</vt:lpstr>
      <vt:lpstr>Pretendard Light</vt:lpstr>
      <vt:lpstr>Pretendard Medium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하나 정</cp:lastModifiedBy>
  <cp:revision>318</cp:revision>
  <dcterms:created xsi:type="dcterms:W3CDTF">2021-01-07T01:16:32Z</dcterms:created>
  <dcterms:modified xsi:type="dcterms:W3CDTF">2023-10-17T07:41:22Z</dcterms:modified>
  <cp:version/>
</cp:coreProperties>
</file>